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接连接符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接连接符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椭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椭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椭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接连接符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接连接符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椭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椭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椭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接连接符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内容占位符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3" name="页脚占位符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接连接符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占位符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455475-5B7E-48A3-9044-8BFE3662FF4C}" type="datetimeFigureOut">
              <a:rPr lang="zh-CN" altLang="en-US" smtClean="0"/>
              <a:pPr/>
              <a:t>2013/6/4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0A8D55-148B-4FED-9B0D-9E51E3736C3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kiwipla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27784" y="1052736"/>
            <a:ext cx="60486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0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Btech</a:t>
            </a:r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451</a:t>
            </a:r>
          </a:p>
          <a:p>
            <a:pPr algn="ctr"/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Project in Information Technology</a:t>
            </a:r>
          </a:p>
          <a:p>
            <a:pPr algn="ctr"/>
            <a:endParaRPr lang="en-US" altLang="zh-CN" sz="30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ctr"/>
            <a:endParaRPr lang="en-US" altLang="zh-CN" sz="30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ctr"/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Mid-Year Seminar</a:t>
            </a:r>
          </a:p>
          <a:p>
            <a:pPr algn="ctr"/>
            <a:endParaRPr lang="en-US" altLang="zh-CN" sz="30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ctr"/>
            <a:endParaRPr lang="en-US" altLang="zh-CN" sz="3000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ctr"/>
            <a:r>
              <a:rPr lang="en-US" altLang="zh-CN" sz="3000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Yijing</a:t>
            </a:r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Wei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026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6191250"/>
            <a:ext cx="2000250" cy="66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 smtClean="0"/>
              <a:t>An interceptor which extends the </a:t>
            </a:r>
            <a:r>
              <a:rPr lang="en-US" altLang="zh-CN" dirty="0" err="1" smtClean="0"/>
              <a:t>EmptyInterceptor</a:t>
            </a:r>
            <a:r>
              <a:rPr lang="en-US" altLang="zh-CN" dirty="0" smtClean="0"/>
              <a:t> – MyInterceptor.java</a:t>
            </a:r>
          </a:p>
          <a:p>
            <a:r>
              <a:rPr lang="en-US" altLang="zh-CN" dirty="0" smtClean="0"/>
              <a:t>A table in the database – EMPLOYEE table</a:t>
            </a:r>
          </a:p>
          <a:p>
            <a:r>
              <a:rPr lang="en-US" altLang="zh-CN" dirty="0" smtClean="0"/>
              <a:t>A Java Employee class – Employee.java</a:t>
            </a:r>
          </a:p>
          <a:p>
            <a:r>
              <a:rPr lang="en-US" altLang="zh-CN" dirty="0" smtClean="0"/>
              <a:t>A mapping file which maps the Java Employee class to the EMPLOYEE table in the database – </a:t>
            </a:r>
            <a:r>
              <a:rPr lang="en-US" altLang="zh-CN" dirty="0" err="1" smtClean="0"/>
              <a:t>Employee.hbm.xml</a:t>
            </a:r>
            <a:endParaRPr lang="en-US" altLang="zh-CN" dirty="0" smtClean="0"/>
          </a:p>
          <a:p>
            <a:r>
              <a:rPr lang="en-US" altLang="zh-CN" dirty="0" smtClean="0"/>
              <a:t>A Hibernate configuration file – </a:t>
            </a:r>
            <a:r>
              <a:rPr lang="en-US" altLang="zh-CN" dirty="0" err="1" smtClean="0"/>
              <a:t>hibernate.cfg.xml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04664"/>
            <a:ext cx="294824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Demonstration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 smtClean="0"/>
              <a:t>Very similar to MyInterceptor.java</a:t>
            </a:r>
          </a:p>
          <a:p>
            <a:r>
              <a:rPr lang="en-US" altLang="zh-CN" dirty="0" smtClean="0"/>
              <a:t>Implements the same methods as in </a:t>
            </a:r>
            <a:r>
              <a:rPr lang="en-US" altLang="zh-CN" dirty="0" err="1" smtClean="0"/>
              <a:t>MyInterceptor</a:t>
            </a:r>
            <a:endParaRPr lang="en-US" altLang="zh-CN" dirty="0" smtClean="0"/>
          </a:p>
          <a:p>
            <a:r>
              <a:rPr lang="en-US" altLang="zh-CN" dirty="0" smtClean="0"/>
              <a:t>Needs to be integrated with the profiler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5700" y="0"/>
            <a:ext cx="16383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67544" y="404664"/>
            <a:ext cx="363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Logger Interceptor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 smtClean="0"/>
              <a:t>Integrating the </a:t>
            </a:r>
            <a:r>
              <a:rPr lang="en-US" altLang="zh-CN" dirty="0" err="1" smtClean="0"/>
              <a:t>LoggerInterceptor</a:t>
            </a:r>
            <a:r>
              <a:rPr lang="en-US" altLang="zh-CN" dirty="0" smtClean="0"/>
              <a:t> with Distributed Service Profiler</a:t>
            </a:r>
          </a:p>
          <a:p>
            <a:r>
              <a:rPr lang="en-US" altLang="zh-CN" dirty="0" smtClean="0"/>
              <a:t>Extracting </a:t>
            </a:r>
            <a:r>
              <a:rPr lang="en-US" altLang="zh-CN" dirty="0" smtClean="0"/>
              <a:t>the argument bytes and return bytes from queries</a:t>
            </a:r>
          </a:p>
          <a:p>
            <a:r>
              <a:rPr lang="en-US" altLang="zh-CN" dirty="0" smtClean="0"/>
              <a:t>Matching </a:t>
            </a:r>
            <a:r>
              <a:rPr lang="en-US" altLang="zh-CN" dirty="0" smtClean="0"/>
              <a:t>queries with their </a:t>
            </a:r>
            <a:r>
              <a:rPr lang="en-US" altLang="zh-CN" dirty="0" smtClean="0"/>
              <a:t>callers</a:t>
            </a:r>
          </a:p>
          <a:p>
            <a:pPr lvl="1"/>
            <a:r>
              <a:rPr lang="en-US" altLang="zh-CN" dirty="0" smtClean="0"/>
              <a:t>Stack trace</a:t>
            </a:r>
          </a:p>
          <a:p>
            <a:pPr lvl="1">
              <a:buNone/>
            </a:pPr>
            <a:r>
              <a:rPr lang="en-US" altLang="zh-CN" dirty="0" smtClean="0"/>
              <a:t>	</a:t>
            </a:r>
            <a:r>
              <a:rPr lang="en-US" altLang="zh-CN" dirty="0" err="1" smtClean="0"/>
              <a:t>Thread.currentThread</a:t>
            </a:r>
            <a:r>
              <a:rPr lang="en-US" altLang="zh-CN" dirty="0" smtClean="0"/>
              <a:t>().</a:t>
            </a:r>
            <a:r>
              <a:rPr lang="en-US" altLang="zh-CN" dirty="0" err="1" smtClean="0"/>
              <a:t>getStackTrace</a:t>
            </a:r>
            <a:r>
              <a:rPr lang="en-US" altLang="zh-CN" dirty="0" smtClean="0"/>
              <a:t>()</a:t>
            </a:r>
            <a:endParaRPr lang="en-US" altLang="zh-CN" dirty="0" smtClean="0"/>
          </a:p>
          <a:p>
            <a:r>
              <a:rPr lang="en-US" altLang="zh-CN" dirty="0" smtClean="0"/>
              <a:t>Creating and displaying the query </a:t>
            </a:r>
            <a:r>
              <a:rPr lang="en-US" altLang="zh-CN" dirty="0" smtClean="0"/>
              <a:t>node</a:t>
            </a:r>
            <a:endParaRPr lang="en-US" altLang="zh-CN" dirty="0" smtClean="0"/>
          </a:p>
          <a:p>
            <a:r>
              <a:rPr lang="en-US" altLang="zh-CN" dirty="0" smtClean="0"/>
              <a:t>Research on profilers for distributed systems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404664"/>
            <a:ext cx="25010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Future Work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5700" y="0"/>
            <a:ext cx="16383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5700" y="0"/>
            <a:ext cx="16383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91880" y="2924944"/>
            <a:ext cx="22236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Questions?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Project Overview</a:t>
            </a:r>
          </a:p>
          <a:p>
            <a:pPr lvl="1"/>
            <a:r>
              <a:rPr lang="en-US" altLang="zh-CN" sz="2400" dirty="0" smtClean="0"/>
              <a:t>Distributed Service Profiler</a:t>
            </a:r>
          </a:p>
          <a:p>
            <a:r>
              <a:rPr lang="en-US" altLang="zh-CN" dirty="0" smtClean="0"/>
              <a:t>Research and Work So Far</a:t>
            </a:r>
          </a:p>
          <a:p>
            <a:pPr lvl="1"/>
            <a:r>
              <a:rPr lang="en-US" altLang="zh-CN" sz="2400" dirty="0" smtClean="0"/>
              <a:t>Hibernate Testing Application</a:t>
            </a:r>
          </a:p>
          <a:p>
            <a:pPr lvl="1">
              <a:buNone/>
            </a:pPr>
            <a:r>
              <a:rPr lang="en-US" altLang="zh-CN" sz="2400" dirty="0" smtClean="0"/>
              <a:t>    Demonstration</a:t>
            </a:r>
          </a:p>
          <a:p>
            <a:pPr lvl="1">
              <a:buNone/>
            </a:pPr>
            <a:r>
              <a:rPr lang="en-US" altLang="zh-CN" sz="2400" dirty="0" smtClean="0"/>
              <a:t>     </a:t>
            </a:r>
            <a:r>
              <a:rPr lang="en-US" altLang="zh-CN" sz="2400" dirty="0" err="1" smtClean="0"/>
              <a:t>LoggerInterceptor</a:t>
            </a:r>
            <a:endParaRPr lang="en-US" altLang="zh-CN" sz="2400" dirty="0" smtClean="0"/>
          </a:p>
          <a:p>
            <a:r>
              <a:rPr lang="en-US" altLang="zh-CN" dirty="0" smtClean="0"/>
              <a:t>Future Work</a:t>
            </a:r>
            <a:endParaRPr lang="en-US" altLang="zh-CN" dirty="0" smtClean="0"/>
          </a:p>
        </p:txBody>
      </p:sp>
      <p:pic>
        <p:nvPicPr>
          <p:cNvPr id="14338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47864" y="476672"/>
            <a:ext cx="15392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Outline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Analyses </a:t>
            </a:r>
            <a:r>
              <a:rPr lang="en-US" altLang="zh-CN" dirty="0" smtClean="0"/>
              <a:t>calls and communications between various services</a:t>
            </a:r>
          </a:p>
          <a:p>
            <a:r>
              <a:rPr lang="en-US" altLang="zh-CN" dirty="0" smtClean="0"/>
              <a:t>Displays information</a:t>
            </a:r>
          </a:p>
          <a:p>
            <a:pPr lvl="1"/>
            <a:r>
              <a:rPr lang="en-US" altLang="zh-CN" sz="2400" dirty="0" smtClean="0"/>
              <a:t>Argument size</a:t>
            </a:r>
          </a:p>
          <a:p>
            <a:pPr lvl="1"/>
            <a:r>
              <a:rPr lang="en-US" altLang="zh-CN" sz="2400" dirty="0" smtClean="0"/>
              <a:t>Return size</a:t>
            </a:r>
          </a:p>
          <a:p>
            <a:pPr lvl="1"/>
            <a:r>
              <a:rPr lang="en-US" altLang="zh-CN" sz="2400" dirty="0" smtClean="0"/>
              <a:t>Time taken</a:t>
            </a:r>
          </a:p>
          <a:p>
            <a:pPr lvl="1"/>
            <a:r>
              <a:rPr lang="en-US" altLang="zh-CN" sz="2400" dirty="0" smtClean="0"/>
              <a:t>Number of hits</a:t>
            </a:r>
            <a:endParaRPr lang="zh-CN" altLang="en-US" sz="2400" dirty="0"/>
          </a:p>
        </p:txBody>
      </p:sp>
      <p:pic>
        <p:nvPicPr>
          <p:cNvPr id="4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260648"/>
            <a:ext cx="54991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Project Overview</a:t>
            </a:r>
          </a:p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- Distributed Service Profiler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980928"/>
          </a:xfrm>
        </p:spPr>
        <p:txBody>
          <a:bodyPr>
            <a:noAutofit/>
          </a:bodyPr>
          <a:lstStyle/>
          <a:p>
            <a:r>
              <a:rPr lang="en-US" altLang="zh-CN" dirty="0" smtClean="0"/>
              <a:t>The Problem</a:t>
            </a:r>
          </a:p>
          <a:p>
            <a:pPr lvl="1"/>
            <a:r>
              <a:rPr lang="en-US" altLang="zh-CN" sz="2400" dirty="0" smtClean="0"/>
              <a:t>The current profiler does not include displaying information of calls made by services to the database</a:t>
            </a:r>
          </a:p>
          <a:p>
            <a:r>
              <a:rPr lang="en-US" altLang="zh-CN" dirty="0" smtClean="0"/>
              <a:t>The Goal</a:t>
            </a:r>
          </a:p>
          <a:p>
            <a:pPr lvl="1"/>
            <a:r>
              <a:rPr lang="en-US" altLang="zh-CN" sz="2400" dirty="0" smtClean="0"/>
              <a:t>To extend the current Distributed Service Profiler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260648"/>
            <a:ext cx="54991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Project Overview</a:t>
            </a:r>
          </a:p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- Distributed Service Profiler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67744" y="4005064"/>
            <a:ext cx="5456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to integrate with the database layer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4365104"/>
            <a:ext cx="63814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to intercept queries made to the database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87624" y="4725144"/>
            <a:ext cx="45735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and measure this information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32656"/>
            <a:ext cx="258423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The interface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08805"/>
            <a:ext cx="8537426" cy="5849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直接连接符 7"/>
          <p:cNvCxnSpPr/>
          <p:nvPr/>
        </p:nvCxnSpPr>
        <p:spPr>
          <a:xfrm>
            <a:off x="6948264" y="2204864"/>
            <a:ext cx="21602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948264" y="2708920"/>
            <a:ext cx="21602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6948264" y="3140968"/>
            <a:ext cx="21602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6948264" y="3645024"/>
            <a:ext cx="21602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6948264" y="4077072"/>
            <a:ext cx="21602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948264" y="4509120"/>
            <a:ext cx="216024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1835696" y="5877272"/>
            <a:ext cx="1512168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3707904" y="5877272"/>
            <a:ext cx="1152128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连接符 18"/>
          <p:cNvCxnSpPr>
            <a:stCxn id="18" idx="6"/>
          </p:cNvCxnSpPr>
          <p:nvPr/>
        </p:nvCxnSpPr>
        <p:spPr>
          <a:xfrm>
            <a:off x="4860032" y="6201308"/>
            <a:ext cx="504056" cy="36004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圆角矩形 21"/>
          <p:cNvSpPr/>
          <p:nvPr/>
        </p:nvSpPr>
        <p:spPr>
          <a:xfrm>
            <a:off x="5364088" y="5877272"/>
            <a:ext cx="1008112" cy="6480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5536" y="476672"/>
            <a:ext cx="213391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Mock - Up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017940"/>
            <a:ext cx="9092480" cy="584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Looking into the source code of the profiler</a:t>
            </a:r>
          </a:p>
          <a:p>
            <a:r>
              <a:rPr lang="en-US" altLang="zh-CN" dirty="0" smtClean="0"/>
              <a:t>Research into Hibernate Interceptor</a:t>
            </a:r>
          </a:p>
          <a:p>
            <a:pPr lvl="1"/>
            <a:r>
              <a:rPr lang="en-US" altLang="zh-CN" sz="2400" dirty="0" smtClean="0"/>
              <a:t>Empty Interceptor</a:t>
            </a:r>
          </a:p>
          <a:p>
            <a:pPr lvl="1"/>
            <a:r>
              <a:rPr lang="en-US" altLang="zh-CN" sz="2400" dirty="0" smtClean="0"/>
              <a:t>Hibernate Testing Application</a:t>
            </a:r>
          </a:p>
          <a:p>
            <a:r>
              <a:rPr lang="en-US" altLang="zh-CN" dirty="0" smtClean="0"/>
              <a:t>Implemented the </a:t>
            </a:r>
            <a:r>
              <a:rPr lang="en-US" altLang="zh-CN" dirty="0" err="1" smtClean="0"/>
              <a:t>LoggerInterceptor</a:t>
            </a:r>
            <a:endParaRPr lang="en-US" altLang="zh-CN" dirty="0" smtClean="0"/>
          </a:p>
          <a:p>
            <a:pPr lvl="1"/>
            <a:endParaRPr lang="zh-CN" altLang="en-US" sz="2400" dirty="0"/>
          </a:p>
        </p:txBody>
      </p:sp>
      <p:pic>
        <p:nvPicPr>
          <p:cNvPr id="4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404664"/>
            <a:ext cx="241476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Work So Far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 smtClean="0"/>
              <a:t>A Java interface which can be configured with an application and a database to intercept queries made to the database by that application</a:t>
            </a:r>
          </a:p>
          <a:p>
            <a:r>
              <a:rPr lang="en-US" altLang="zh-CN" dirty="0" smtClean="0"/>
              <a:t>Will be invoked every time a select, update, insert or delete query is made to the database</a:t>
            </a:r>
          </a:p>
          <a:p>
            <a:r>
              <a:rPr lang="en-US" altLang="zh-CN" dirty="0" smtClean="0"/>
              <a:t>Implement </a:t>
            </a:r>
            <a:r>
              <a:rPr lang="en-US" altLang="zh-CN" dirty="0" err="1" smtClean="0"/>
              <a:t>EmptyInterceptor</a:t>
            </a:r>
            <a:endParaRPr lang="zh-CN" altLang="en-US" dirty="0"/>
          </a:p>
        </p:txBody>
      </p:sp>
      <p:pic>
        <p:nvPicPr>
          <p:cNvPr id="5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7544" y="404664"/>
            <a:ext cx="4155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Hibernate Interceptor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Methods that I will implement</a:t>
            </a:r>
          </a:p>
          <a:p>
            <a:pPr lvl="1"/>
            <a:r>
              <a:rPr lang="en-US" altLang="zh-CN" sz="2400" dirty="0" err="1" smtClean="0"/>
              <a:t>onSave</a:t>
            </a:r>
            <a:r>
              <a:rPr lang="en-US" altLang="zh-CN" sz="2400" dirty="0" smtClean="0"/>
              <a:t>()</a:t>
            </a:r>
          </a:p>
          <a:p>
            <a:pPr lvl="1"/>
            <a:r>
              <a:rPr lang="en-US" altLang="zh-CN" sz="2400" dirty="0" err="1" smtClean="0"/>
              <a:t>onDelete</a:t>
            </a:r>
            <a:r>
              <a:rPr lang="en-US" altLang="zh-CN" sz="2400" dirty="0" smtClean="0"/>
              <a:t>()</a:t>
            </a:r>
          </a:p>
          <a:p>
            <a:pPr lvl="1"/>
            <a:r>
              <a:rPr lang="en-US" altLang="zh-CN" sz="2400" dirty="0" err="1" smtClean="0"/>
              <a:t>onLoad</a:t>
            </a:r>
            <a:r>
              <a:rPr lang="en-US" altLang="zh-CN" sz="2400" dirty="0" smtClean="0"/>
              <a:t>()</a:t>
            </a:r>
          </a:p>
          <a:p>
            <a:pPr lvl="1"/>
            <a:r>
              <a:rPr lang="en-US" altLang="zh-CN" sz="2400" dirty="0" err="1" smtClean="0"/>
              <a:t>onFlushDirty</a:t>
            </a:r>
            <a:r>
              <a:rPr lang="en-US" altLang="zh-CN" sz="2400" dirty="0" smtClean="0"/>
              <a:t>()	</a:t>
            </a:r>
          </a:p>
          <a:p>
            <a:pPr lvl="1"/>
            <a:r>
              <a:rPr lang="en-US" altLang="zh-CN" sz="2400" dirty="0" err="1" smtClean="0"/>
              <a:t>afterTransactionBegin</a:t>
            </a:r>
            <a:r>
              <a:rPr lang="en-US" altLang="zh-CN" sz="2400" dirty="0" smtClean="0"/>
              <a:t>()</a:t>
            </a:r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 smtClean="0"/>
          </a:p>
          <a:p>
            <a:pPr lvl="1"/>
            <a:r>
              <a:rPr lang="en-US" altLang="zh-CN" sz="2400" dirty="0" err="1" smtClean="0"/>
              <a:t>afterTransactionCompletion</a:t>
            </a:r>
            <a:r>
              <a:rPr lang="en-US" altLang="zh-CN" sz="2400" dirty="0" smtClean="0"/>
              <a:t>()</a:t>
            </a:r>
            <a:endParaRPr lang="zh-CN" altLang="en-US" sz="2400" dirty="0"/>
          </a:p>
        </p:txBody>
      </p:sp>
      <p:pic>
        <p:nvPicPr>
          <p:cNvPr id="4" name="Picture 2" descr="http://www.kiwiplan.com/sites/all/themes/kiwiplan/logo.png">
            <a:hlinkClick r:id="rId2" tooltip="Back to homepag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50" y="0"/>
            <a:ext cx="2000250" cy="6667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476672"/>
            <a:ext cx="350063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0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Empty Interceptor</a:t>
            </a:r>
            <a:endParaRPr lang="zh-CN" altLang="en-US" sz="30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221088"/>
            <a:ext cx="864096" cy="90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5661248"/>
            <a:ext cx="864096" cy="90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966124" y="2132856"/>
            <a:ext cx="19740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Saved</a:t>
            </a:r>
          </a:p>
          <a:p>
            <a:r>
              <a:rPr lang="en-US" altLang="zh-CN" sz="2400" dirty="0" smtClean="0"/>
              <a:t>Deleted</a:t>
            </a:r>
          </a:p>
          <a:p>
            <a:r>
              <a:rPr lang="en-US" altLang="zh-CN" sz="2400" dirty="0" smtClean="0"/>
              <a:t>Initialized</a:t>
            </a:r>
          </a:p>
          <a:p>
            <a:r>
              <a:rPr lang="en-US" altLang="zh-CN" sz="2400" dirty="0" smtClean="0"/>
              <a:t>Updated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凸显">
  <a:themeElements>
    <a:clrScheme name="行云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凸显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191</TotalTime>
  <Words>293</Words>
  <Application>Microsoft Office PowerPoint</Application>
  <PresentationFormat>全屏显示(4:3)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凸显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fdasfas</dc:title>
  <dc:creator>wyj</dc:creator>
  <cp:lastModifiedBy>wyj</cp:lastModifiedBy>
  <cp:revision>40</cp:revision>
  <dcterms:created xsi:type="dcterms:W3CDTF">2013-06-01T23:49:46Z</dcterms:created>
  <dcterms:modified xsi:type="dcterms:W3CDTF">2013-06-04T08:31:09Z</dcterms:modified>
</cp:coreProperties>
</file>